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660"/>
  </p:normalViewPr>
  <p:slideViewPr>
    <p:cSldViewPr snapToGrid="0">
      <p:cViewPr>
        <p:scale>
          <a:sx n="65" d="100"/>
          <a:sy n="65" d="100"/>
        </p:scale>
        <p:origin x="84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5115D-1927-D5F6-B14B-9467B6ECD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01BFFD-0376-9676-9B33-45BEE9277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2D070-51AC-921C-9C0B-B13654C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48025-647E-C1AA-0787-3AB27791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8A5C9-CFD3-3511-3015-96CA1CE2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26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6864A-48ED-992F-F011-20575983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D053A-4AB3-737C-053F-1F8C41C3E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05BAF-C085-72E0-B89D-06D99A83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1EA83-84A4-111D-2DDD-C4DAEB8E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F2BF2A-865B-2AD2-66FC-DDEFBBC3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03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6C1DF8-9B0E-9695-3E22-58F7606D5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B307F-420A-B902-A58D-8778C6CD7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61475-CCAB-1C4F-25AA-2EDD543E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1D803-D85C-C843-44F3-4F825EE2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11BFCF-B6B4-D869-3961-C704719D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1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3EB73-153A-7C1B-406F-F27B333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2661D-D7BB-A52D-7E48-D0341298F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935DE0-C326-FFF9-30E2-F091E7C7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69AFC-B618-C1DA-E98E-C8099902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ECCC8-A727-F3B2-0B21-D273873B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8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BED0-2E98-7351-D149-1AE63D16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1AD8B8-49B9-1426-1410-77BE0DDE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7EF35-D67E-3AFE-29B5-3F30675B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3CB9E-0940-C7FF-98B1-52B5C4CF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5760F-AFAB-42BC-90DF-2F65E5A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71DD9-D7AD-DA37-1FD9-3CDBAAB9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DA320-AE78-539F-39DC-9D5771703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48A187-7829-577D-745C-82C8B45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4AA824-A27B-93FA-EC35-D36EFFB3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10C35-11BC-00C3-41BA-9E696D34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26739B-3BC8-BB83-68A8-68864B3E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2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B99DC-63F1-0F01-EC27-E80DF59D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64BE0-32B4-C8A3-32CA-D24B5AE4E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96DB17-9E04-8C8F-4A14-2DBF36364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1F686A-F794-EA7A-7669-AD192BC09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8C83B-7713-4260-B7DC-63335E7CE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FE98E5-444C-53DB-E465-755C687A0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C79E06-7E90-BF1A-1485-A4C0D060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644422-1993-1E58-E27D-C091A300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38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AAA3D-2A2A-EF10-84F3-27107618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FFD037-CE0C-5AAE-8959-B3EB1979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EAEE03-3797-D637-BF74-91124CB6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4C7DAC-DA8F-2659-21B9-80976141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71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E54E8C-74E8-602D-5EF5-6E5A37D6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9AE828-4694-F0B4-E5AC-64F3AB08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9618E-F939-9486-C05A-B8B8F498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6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0728B-D06A-2FD6-C371-7D0FFB89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DC4DF-DB09-4AF7-844D-EA577D56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4AAB2D-E2D3-5CFE-C315-247A0A0C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468D84-C678-BB3C-416E-7EB44DD8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0D7E2B-CB4A-EAD7-8289-820913DA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6A596B-F451-F80D-6BD8-E4699EA2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7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A4E84-7D81-E8C0-D78B-34B7C4FD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99F742-F617-A995-309A-A710B5F31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9478B7-6177-72FA-B2C5-27C7954A1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9DA2BE-1227-DB09-B379-95BDC3D8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A70A65-5404-6249-BCCE-2D14F1CF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D61E35-7489-3361-ACF8-9D5F6D1B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6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A3FC69-6359-5592-6F0C-F39B893C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642F51-381E-3744-D421-B06B17F6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84BA8-42F5-3936-6891-C8912601F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6DB8B-7C81-4DBB-BF53-98632821C61E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4299D-8686-9F6A-07BE-C4C196DFF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CEF2E-6A61-4870-D745-815C84CAF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5EF58-9561-4F58-BF47-AF0F8A8F96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emf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emf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28" Type="http://schemas.openxmlformats.org/officeDocument/2006/relationships/image" Target="../media/image127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33" Type="http://schemas.openxmlformats.org/officeDocument/2006/relationships/image" Target="../media/image32.emf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emf"/><Relationship Id="rId30" Type="http://schemas.openxmlformats.org/officeDocument/2006/relationships/image" Target="../media/image29.emf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5" Type="http://schemas.openxmlformats.org/officeDocument/2006/relationships/image" Target="../media/image14.emf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emf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2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59B52E-F7E9-0F5A-BBE8-C80CE258A7B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" y="1261915"/>
            <a:ext cx="720000" cy="7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291BB9-AD30-D710-5E72-AFDA99A4E09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7" y="1261915"/>
            <a:ext cx="720000" cy="7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D9DC44-D25E-7965-26E8-BA0B7C42385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" y="528491"/>
            <a:ext cx="720000" cy="7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152650-60C8-523A-5BA6-3DE1019464A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9" y="527549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3BD308-E0D5-E384-FEE2-101B7418AA0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480" y="1293692"/>
            <a:ext cx="720000" cy="7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D64B1B-AB9C-0987-541C-4DD4760DB1C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52" y="565048"/>
            <a:ext cx="720000" cy="7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28BB6AB-7E72-30F8-F2D8-2B0E798556A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173" y="565048"/>
            <a:ext cx="720000" cy="72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60116E2-756E-C3DB-1FC1-6006CD3DECEF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158" y="1296765"/>
            <a:ext cx="720000" cy="72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EE339C2-1BAD-979E-327B-E0AF76D93384}"/>
              </a:ext>
            </a:extLst>
          </p:cNvPr>
          <p:cNvSpPr txBox="1"/>
          <p:nvPr/>
        </p:nvSpPr>
        <p:spPr>
          <a:xfrm>
            <a:off x="10923178" y="218066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DROCCD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85C2336-2A19-500C-C53E-70E1630C8F8C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44" y="1299181"/>
            <a:ext cx="720000" cy="72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630AD2-A722-A8AC-834A-5C524AC4DEA0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95" y="569988"/>
            <a:ext cx="720000" cy="72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773F41-C61D-3C9F-57F7-2A6FD8C4575C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60" y="564659"/>
            <a:ext cx="720000" cy="72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F9ADAA6-7DD4-14BB-3BDA-A30B6A02D9B1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04" y="1293692"/>
            <a:ext cx="720000" cy="72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551F098-B0FA-9C25-4F00-A122031E0E14}"/>
              </a:ext>
            </a:extLst>
          </p:cNvPr>
          <p:cNvSpPr txBox="1"/>
          <p:nvPr/>
        </p:nvSpPr>
        <p:spPr>
          <a:xfrm>
            <a:off x="9451526" y="216039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059BBD6-E42E-261A-3A6C-1E5D8E194D56}"/>
              </a:ext>
            </a:extLst>
          </p:cNvPr>
          <p:cNvPicPr>
            <a:picLocks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9647" r="12226" b="24248"/>
          <a:stretch/>
        </p:blipFill>
        <p:spPr bwMode="auto">
          <a:xfrm>
            <a:off x="7652682" y="560156"/>
            <a:ext cx="720000" cy="7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16BCEB3-2ECD-CDFC-D974-37FE50D015C9}"/>
              </a:ext>
            </a:extLst>
          </p:cNvPr>
          <p:cNvPicPr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1" t="8597" r="10124" b="23001"/>
          <a:stretch/>
        </p:blipFill>
        <p:spPr bwMode="auto">
          <a:xfrm>
            <a:off x="8385718" y="564659"/>
            <a:ext cx="720000" cy="7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820A1A1-3564-6F0B-8564-A4E62FE18734}"/>
              </a:ext>
            </a:extLst>
          </p:cNvPr>
          <p:cNvPicPr>
            <a:picLocks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8929" r="10250" b="22969"/>
          <a:stretch/>
        </p:blipFill>
        <p:spPr bwMode="auto">
          <a:xfrm>
            <a:off x="7657796" y="1290329"/>
            <a:ext cx="720000" cy="7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1D85F0F-C167-82D7-C22C-FD230D6AAC88}"/>
              </a:ext>
            </a:extLst>
          </p:cNvPr>
          <p:cNvPicPr>
            <a:picLocks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9968" r="10185" b="24656"/>
          <a:stretch/>
        </p:blipFill>
        <p:spPr bwMode="auto">
          <a:xfrm>
            <a:off x="8377490" y="1289348"/>
            <a:ext cx="720000" cy="7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8DE04C8-0F3E-9146-0488-ED405CF63067}"/>
              </a:ext>
            </a:extLst>
          </p:cNvPr>
          <p:cNvSpPr txBox="1"/>
          <p:nvPr/>
        </p:nvSpPr>
        <p:spPr>
          <a:xfrm>
            <a:off x="7893137" y="192983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OCSVM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40581FD-1DE9-F2E6-B1FF-B0C566CAAB4D}"/>
              </a:ext>
            </a:extLst>
          </p:cNvPr>
          <p:cNvSpPr txBox="1"/>
          <p:nvPr/>
        </p:nvSpPr>
        <p:spPr>
          <a:xfrm>
            <a:off x="6133934" y="170099"/>
            <a:ext cx="15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CNN+LSTM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531881D-1DE4-47EE-B574-52B2CBE7636A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42" y="1270299"/>
            <a:ext cx="720000" cy="720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39F82FE2-826F-DB5A-52DF-03BD1D5A1AFE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540467"/>
            <a:ext cx="720000" cy="72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4177C3F-03D8-7B33-CA05-7BEB1D86B2B1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48" y="540798"/>
            <a:ext cx="720000" cy="720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FB6A73E-ED66-7CBF-F76D-FE76D3B3C6A8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09" y="1264513"/>
            <a:ext cx="720000" cy="720000"/>
          </a:xfrm>
          <a:prstGeom prst="rect">
            <a:avLst/>
          </a:prstGeom>
        </p:spPr>
      </p:pic>
      <p:sp>
        <p:nvSpPr>
          <p:cNvPr id="1024" name="文本框 1023">
            <a:extLst>
              <a:ext uri="{FF2B5EF4-FFF2-40B4-BE49-F238E27FC236}">
                <a16:creationId xmlns:a16="http://schemas.microsoft.com/office/drawing/2014/main" id="{C85459A6-1222-9275-BD1F-98B3AB10F2E3}"/>
              </a:ext>
            </a:extLst>
          </p:cNvPr>
          <p:cNvSpPr txBox="1"/>
          <p:nvPr/>
        </p:nvSpPr>
        <p:spPr>
          <a:xfrm>
            <a:off x="4664165" y="159917"/>
            <a:ext cx="15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Ghost-VGG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02144FD0-C9E8-A866-6216-8CCB0CF62595}"/>
              </a:ext>
            </a:extLst>
          </p:cNvPr>
          <p:cNvSpPr txBox="1"/>
          <p:nvPr/>
        </p:nvSpPr>
        <p:spPr>
          <a:xfrm>
            <a:off x="8822" y="153739"/>
            <a:ext cx="185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Frames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3" name="椭圆 1042">
            <a:extLst>
              <a:ext uri="{FF2B5EF4-FFF2-40B4-BE49-F238E27FC236}">
                <a16:creationId xmlns:a16="http://schemas.microsoft.com/office/drawing/2014/main" id="{4BCBDB41-B9A7-E94D-64AD-8E5AEC81D602}"/>
              </a:ext>
            </a:extLst>
          </p:cNvPr>
          <p:cNvSpPr/>
          <p:nvPr/>
        </p:nvSpPr>
        <p:spPr>
          <a:xfrm>
            <a:off x="11742693" y="1830975"/>
            <a:ext cx="288000" cy="21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6" name="图片 1045">
            <a:extLst>
              <a:ext uri="{FF2B5EF4-FFF2-40B4-BE49-F238E27FC236}">
                <a16:creationId xmlns:a16="http://schemas.microsoft.com/office/drawing/2014/main" id="{4A5D23AD-BE83-09AC-87A8-FFFBD0CF72E8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2" y="2810657"/>
            <a:ext cx="720000" cy="720000"/>
          </a:xfrm>
          <a:prstGeom prst="rect">
            <a:avLst/>
          </a:prstGeom>
        </p:spPr>
      </p:pic>
      <p:pic>
        <p:nvPicPr>
          <p:cNvPr id="1048" name="图片 1047">
            <a:extLst>
              <a:ext uri="{FF2B5EF4-FFF2-40B4-BE49-F238E27FC236}">
                <a16:creationId xmlns:a16="http://schemas.microsoft.com/office/drawing/2014/main" id="{C8ECB58B-3A5B-CA15-478E-33DE55D25531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080825"/>
            <a:ext cx="720000" cy="720000"/>
          </a:xfrm>
          <a:prstGeom prst="rect">
            <a:avLst/>
          </a:prstGeom>
        </p:spPr>
      </p:pic>
      <p:pic>
        <p:nvPicPr>
          <p:cNvPr id="1050" name="图片 1049">
            <a:extLst>
              <a:ext uri="{FF2B5EF4-FFF2-40B4-BE49-F238E27FC236}">
                <a16:creationId xmlns:a16="http://schemas.microsoft.com/office/drawing/2014/main" id="{DABF2320-9D47-5742-62F5-8D40308F7E2E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8" y="2079513"/>
            <a:ext cx="720000" cy="720000"/>
          </a:xfrm>
          <a:prstGeom prst="rect">
            <a:avLst/>
          </a:prstGeom>
        </p:spPr>
      </p:pic>
      <p:pic>
        <p:nvPicPr>
          <p:cNvPr id="1052" name="图片 1051">
            <a:extLst>
              <a:ext uri="{FF2B5EF4-FFF2-40B4-BE49-F238E27FC236}">
                <a16:creationId xmlns:a16="http://schemas.microsoft.com/office/drawing/2014/main" id="{27AC30BB-EAFC-B3A2-B3AA-F18F0274052A}"/>
              </a:ext>
            </a:extLst>
          </p:cNvPr>
          <p:cNvPicPr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" y="2810036"/>
            <a:ext cx="720000" cy="720000"/>
          </a:xfrm>
          <a:prstGeom prst="rect">
            <a:avLst/>
          </a:prstGeom>
        </p:spPr>
      </p:pic>
      <p:pic>
        <p:nvPicPr>
          <p:cNvPr id="1064" name="图片 1063">
            <a:extLst>
              <a:ext uri="{FF2B5EF4-FFF2-40B4-BE49-F238E27FC236}">
                <a16:creationId xmlns:a16="http://schemas.microsoft.com/office/drawing/2014/main" id="{5F09ABE0-60AC-D257-876F-863E4475F4A3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79" y="2124272"/>
            <a:ext cx="720000" cy="720000"/>
          </a:xfrm>
          <a:prstGeom prst="rect">
            <a:avLst/>
          </a:prstGeom>
        </p:spPr>
      </p:pic>
      <p:pic>
        <p:nvPicPr>
          <p:cNvPr id="1067" name="图片 1066">
            <a:extLst>
              <a:ext uri="{FF2B5EF4-FFF2-40B4-BE49-F238E27FC236}">
                <a16:creationId xmlns:a16="http://schemas.microsoft.com/office/drawing/2014/main" id="{E7EE11AC-6609-CFA0-53B3-D59E4DBC82CB}"/>
              </a:ext>
            </a:extLst>
          </p:cNvPr>
          <p:cNvPicPr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04" y="2124272"/>
            <a:ext cx="720000" cy="720000"/>
          </a:xfrm>
          <a:prstGeom prst="rect">
            <a:avLst/>
          </a:prstGeom>
        </p:spPr>
      </p:pic>
      <p:pic>
        <p:nvPicPr>
          <p:cNvPr id="1070" name="图片 1069">
            <a:extLst>
              <a:ext uri="{FF2B5EF4-FFF2-40B4-BE49-F238E27FC236}">
                <a16:creationId xmlns:a16="http://schemas.microsoft.com/office/drawing/2014/main" id="{712C7DA7-CFD2-5397-19F5-44DA0B6D5E07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79" y="2853462"/>
            <a:ext cx="720000" cy="720000"/>
          </a:xfrm>
          <a:prstGeom prst="rect">
            <a:avLst/>
          </a:prstGeom>
        </p:spPr>
      </p:pic>
      <p:pic>
        <p:nvPicPr>
          <p:cNvPr id="1073" name="图片 1072">
            <a:extLst>
              <a:ext uri="{FF2B5EF4-FFF2-40B4-BE49-F238E27FC236}">
                <a16:creationId xmlns:a16="http://schemas.microsoft.com/office/drawing/2014/main" id="{89CBF7B1-607C-CF9F-3D6B-74F10097E2AE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963" y="2857571"/>
            <a:ext cx="720000" cy="720000"/>
          </a:xfrm>
          <a:prstGeom prst="rect">
            <a:avLst/>
          </a:prstGeom>
        </p:spPr>
      </p:pic>
      <p:pic>
        <p:nvPicPr>
          <p:cNvPr id="1074" name="图片 1073">
            <a:extLst>
              <a:ext uri="{FF2B5EF4-FFF2-40B4-BE49-F238E27FC236}">
                <a16:creationId xmlns:a16="http://schemas.microsoft.com/office/drawing/2014/main" id="{B62E7F1F-00C8-E5A2-E1BD-233EC1764918}"/>
              </a:ext>
            </a:extLst>
          </p:cNvPr>
          <p:cNvPicPr>
            <a:picLocks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25756" r="17682" b="24600"/>
          <a:stretch/>
        </p:blipFill>
        <p:spPr bwMode="auto">
          <a:xfrm>
            <a:off x="7675550" y="2136438"/>
            <a:ext cx="720000" cy="719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75" name="图片 1074">
            <a:extLst>
              <a:ext uri="{FF2B5EF4-FFF2-40B4-BE49-F238E27FC236}">
                <a16:creationId xmlns:a16="http://schemas.microsoft.com/office/drawing/2014/main" id="{52E6D148-DF3C-3043-9594-37C0B0BF49A4}"/>
              </a:ext>
            </a:extLst>
          </p:cNvPr>
          <p:cNvPicPr>
            <a:picLocks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t="25249" r="17503" b="24603"/>
          <a:stretch/>
        </p:blipFill>
        <p:spPr bwMode="auto">
          <a:xfrm>
            <a:off x="8392345" y="2138746"/>
            <a:ext cx="720000" cy="719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76" name="图片 1075">
            <a:extLst>
              <a:ext uri="{FF2B5EF4-FFF2-40B4-BE49-F238E27FC236}">
                <a16:creationId xmlns:a16="http://schemas.microsoft.com/office/drawing/2014/main" id="{966AF8A6-2B6C-53EC-2B02-2FB0AA5DF04F}"/>
              </a:ext>
            </a:extLst>
          </p:cNvPr>
          <p:cNvPicPr>
            <a:picLocks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25430" r="17322" b="25127"/>
          <a:stretch/>
        </p:blipFill>
        <p:spPr bwMode="auto">
          <a:xfrm>
            <a:off x="7673694" y="2858774"/>
            <a:ext cx="720000" cy="719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2178EE09-3B43-C86C-FA59-A01176CB0C84}"/>
              </a:ext>
            </a:extLst>
          </p:cNvPr>
          <p:cNvPicPr>
            <a:picLocks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t="25496" r="17675" b="24863"/>
          <a:stretch/>
        </p:blipFill>
        <p:spPr bwMode="auto">
          <a:xfrm>
            <a:off x="8387322" y="2857687"/>
            <a:ext cx="720000" cy="719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CC14D2-6FE9-2686-2F14-F583434429DA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15" y="2124148"/>
            <a:ext cx="720000" cy="7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05C074-02B2-0C6A-9B79-499B532DA7C3}"/>
              </a:ext>
            </a:extLst>
          </p:cNvPr>
          <p:cNvPicPr>
            <a:picLocks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742" y="2124272"/>
            <a:ext cx="720000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F28D48-8354-5839-695E-2FECA5451E02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517" y="2856617"/>
            <a:ext cx="720000" cy="7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9CA31C-15AD-CE25-716C-045DA5CD0435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742" y="2857682"/>
            <a:ext cx="720000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18E0F9-E703-B515-5E5E-4A3EC441C99F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2091215"/>
            <a:ext cx="720000" cy="72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EBDEC1F-5A0C-5422-467E-9EE3912F8632}"/>
              </a:ext>
            </a:extLst>
          </p:cNvPr>
          <p:cNvPicPr>
            <a:picLocks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69" y="2098645"/>
            <a:ext cx="720000" cy="72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88F9A77-453C-40DA-60C9-F27627220A98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2819681"/>
            <a:ext cx="720000" cy="72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C93DAF4-FB20-84EC-34E2-A30E7831E5FD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48" y="2829206"/>
            <a:ext cx="720000" cy="7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403C51C-4071-8E19-14BE-271A7257FA65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43" y="2090156"/>
            <a:ext cx="720000" cy="72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7D5DAD4-355A-1A25-8FAF-23CB369EAAFB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79" y="2090156"/>
            <a:ext cx="720000" cy="72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A5D5E54-9419-9B00-22CB-9C3872A23843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43" y="2819174"/>
            <a:ext cx="720000" cy="720000"/>
          </a:xfrm>
          <a:prstGeom prst="rect">
            <a:avLst/>
          </a:prstGeom>
        </p:spPr>
      </p:pic>
      <p:pic>
        <p:nvPicPr>
          <p:cNvPr id="1026" name="图片 1025">
            <a:extLst>
              <a:ext uri="{FF2B5EF4-FFF2-40B4-BE49-F238E27FC236}">
                <a16:creationId xmlns:a16="http://schemas.microsoft.com/office/drawing/2014/main" id="{F4EA4BF6-6636-6681-C710-6686306B01AE}"/>
              </a:ext>
            </a:extLst>
          </p:cNvPr>
          <p:cNvPicPr>
            <a:picLocks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08" y="2819174"/>
            <a:ext cx="720000" cy="720000"/>
          </a:xfrm>
          <a:prstGeom prst="rect">
            <a:avLst/>
          </a:prstGeom>
        </p:spPr>
      </p:pic>
      <p:pic>
        <p:nvPicPr>
          <p:cNvPr id="1029" name="图片 1028">
            <a:extLst>
              <a:ext uri="{FF2B5EF4-FFF2-40B4-BE49-F238E27FC236}">
                <a16:creationId xmlns:a16="http://schemas.microsoft.com/office/drawing/2014/main" id="{E68A9D0D-39F6-B879-0CC9-EDD0C64F50E8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" y="3638157"/>
            <a:ext cx="720000" cy="720000"/>
          </a:xfrm>
          <a:prstGeom prst="rect">
            <a:avLst/>
          </a:prstGeom>
        </p:spPr>
      </p:pic>
      <p:pic>
        <p:nvPicPr>
          <p:cNvPr id="1032" name="图片 1031">
            <a:extLst>
              <a:ext uri="{FF2B5EF4-FFF2-40B4-BE49-F238E27FC236}">
                <a16:creationId xmlns:a16="http://schemas.microsoft.com/office/drawing/2014/main" id="{32F21216-498E-C5DA-C049-2F723161B57B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8" y="3638157"/>
            <a:ext cx="720000" cy="720000"/>
          </a:xfrm>
          <a:prstGeom prst="rect">
            <a:avLst/>
          </a:prstGeom>
        </p:spPr>
      </p:pic>
      <p:pic>
        <p:nvPicPr>
          <p:cNvPr id="1035" name="图片 1034">
            <a:extLst>
              <a:ext uri="{FF2B5EF4-FFF2-40B4-BE49-F238E27FC236}">
                <a16:creationId xmlns:a16="http://schemas.microsoft.com/office/drawing/2014/main" id="{DB997AA3-86B0-A675-23C3-FF3EE873759B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4368680"/>
            <a:ext cx="720000" cy="720000"/>
          </a:xfrm>
          <a:prstGeom prst="rect">
            <a:avLst/>
          </a:prstGeom>
        </p:spPr>
      </p:pic>
      <p:pic>
        <p:nvPicPr>
          <p:cNvPr id="1038" name="图片 1037">
            <a:extLst>
              <a:ext uri="{FF2B5EF4-FFF2-40B4-BE49-F238E27FC236}">
                <a16:creationId xmlns:a16="http://schemas.microsoft.com/office/drawing/2014/main" id="{B3B94AA9-E41E-B775-5510-06EEC5C320FC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" y="4371467"/>
            <a:ext cx="720000" cy="720000"/>
          </a:xfrm>
          <a:prstGeom prst="rect">
            <a:avLst/>
          </a:prstGeom>
        </p:spPr>
      </p:pic>
      <p:pic>
        <p:nvPicPr>
          <p:cNvPr id="1044" name="图片 1043">
            <a:extLst>
              <a:ext uri="{FF2B5EF4-FFF2-40B4-BE49-F238E27FC236}">
                <a16:creationId xmlns:a16="http://schemas.microsoft.com/office/drawing/2014/main" id="{6C466296-DCEC-11AD-EFCC-DE7A0690331E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05" y="3640537"/>
            <a:ext cx="720000" cy="720000"/>
          </a:xfrm>
          <a:prstGeom prst="rect">
            <a:avLst/>
          </a:prstGeom>
        </p:spPr>
      </p:pic>
      <p:pic>
        <p:nvPicPr>
          <p:cNvPr id="1049" name="图片 1048">
            <a:extLst>
              <a:ext uri="{FF2B5EF4-FFF2-40B4-BE49-F238E27FC236}">
                <a16:creationId xmlns:a16="http://schemas.microsoft.com/office/drawing/2014/main" id="{A2823412-DA98-1600-EB4B-35046CA9D2BB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35" y="3637771"/>
            <a:ext cx="720000" cy="720000"/>
          </a:xfrm>
          <a:prstGeom prst="rect">
            <a:avLst/>
          </a:prstGeom>
        </p:spPr>
      </p:pic>
      <p:pic>
        <p:nvPicPr>
          <p:cNvPr id="1054" name="图片 1053">
            <a:extLst>
              <a:ext uri="{FF2B5EF4-FFF2-40B4-BE49-F238E27FC236}">
                <a16:creationId xmlns:a16="http://schemas.microsoft.com/office/drawing/2014/main" id="{EFA23B01-9821-CE8D-5F31-21D2E9432D2C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93" y="4376251"/>
            <a:ext cx="720000" cy="720000"/>
          </a:xfrm>
          <a:prstGeom prst="rect">
            <a:avLst/>
          </a:prstGeom>
        </p:spPr>
      </p:pic>
      <p:pic>
        <p:nvPicPr>
          <p:cNvPr id="1057" name="图片 1056">
            <a:extLst>
              <a:ext uri="{FF2B5EF4-FFF2-40B4-BE49-F238E27FC236}">
                <a16:creationId xmlns:a16="http://schemas.microsoft.com/office/drawing/2014/main" id="{4ED7F66F-259E-159D-5CB3-9D2142FB84AA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279" y="4373727"/>
            <a:ext cx="720000" cy="720000"/>
          </a:xfrm>
          <a:prstGeom prst="rect">
            <a:avLst/>
          </a:prstGeom>
        </p:spPr>
      </p:pic>
      <p:pic>
        <p:nvPicPr>
          <p:cNvPr id="1080" name="图片 1079">
            <a:extLst>
              <a:ext uri="{FF2B5EF4-FFF2-40B4-BE49-F238E27FC236}">
                <a16:creationId xmlns:a16="http://schemas.microsoft.com/office/drawing/2014/main" id="{12421567-305A-71C4-6884-A04D7DA957F7}"/>
              </a:ext>
            </a:extLst>
          </p:cNvPr>
          <p:cNvPicPr>
            <a:picLocks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3643818"/>
            <a:ext cx="720000" cy="720000"/>
          </a:xfrm>
          <a:prstGeom prst="rect">
            <a:avLst/>
          </a:prstGeom>
        </p:spPr>
      </p:pic>
      <p:pic>
        <p:nvPicPr>
          <p:cNvPr id="1083" name="图片 1082">
            <a:extLst>
              <a:ext uri="{FF2B5EF4-FFF2-40B4-BE49-F238E27FC236}">
                <a16:creationId xmlns:a16="http://schemas.microsoft.com/office/drawing/2014/main" id="{7537B1A9-5EAD-C379-723F-3621152A0438}"/>
              </a:ext>
            </a:extLst>
          </p:cNvPr>
          <p:cNvPicPr>
            <a:picLocks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31" y="3643818"/>
            <a:ext cx="720000" cy="720000"/>
          </a:xfrm>
          <a:prstGeom prst="rect">
            <a:avLst/>
          </a:prstGeom>
        </p:spPr>
      </p:pic>
      <p:pic>
        <p:nvPicPr>
          <p:cNvPr id="1086" name="图片 1085">
            <a:extLst>
              <a:ext uri="{FF2B5EF4-FFF2-40B4-BE49-F238E27FC236}">
                <a16:creationId xmlns:a16="http://schemas.microsoft.com/office/drawing/2014/main" id="{C1E7E3A6-2415-7CDE-5913-337DBDCDDD1A}"/>
              </a:ext>
            </a:extLst>
          </p:cNvPr>
          <p:cNvPicPr>
            <a:picLocks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4374341"/>
            <a:ext cx="720000" cy="720000"/>
          </a:xfrm>
          <a:prstGeom prst="rect">
            <a:avLst/>
          </a:prstGeom>
        </p:spPr>
      </p:pic>
      <p:pic>
        <p:nvPicPr>
          <p:cNvPr id="1089" name="图片 1088">
            <a:extLst>
              <a:ext uri="{FF2B5EF4-FFF2-40B4-BE49-F238E27FC236}">
                <a16:creationId xmlns:a16="http://schemas.microsoft.com/office/drawing/2014/main" id="{33930CA4-785A-355F-5511-34F835550B55}"/>
              </a:ext>
            </a:extLst>
          </p:cNvPr>
          <p:cNvPicPr>
            <a:picLocks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69" y="4369676"/>
            <a:ext cx="720000" cy="720000"/>
          </a:xfrm>
          <a:prstGeom prst="rect">
            <a:avLst/>
          </a:prstGeom>
        </p:spPr>
      </p:pic>
      <p:pic>
        <p:nvPicPr>
          <p:cNvPr id="1092" name="图片 1091">
            <a:extLst>
              <a:ext uri="{FF2B5EF4-FFF2-40B4-BE49-F238E27FC236}">
                <a16:creationId xmlns:a16="http://schemas.microsoft.com/office/drawing/2014/main" id="{D978DA2D-01CC-8791-F50E-44BD97C5AAB6}"/>
              </a:ext>
            </a:extLst>
          </p:cNvPr>
          <p:cNvPicPr>
            <a:picLocks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29" y="3641352"/>
            <a:ext cx="720000" cy="720000"/>
          </a:xfrm>
          <a:prstGeom prst="rect">
            <a:avLst/>
          </a:prstGeom>
        </p:spPr>
      </p:pic>
      <p:pic>
        <p:nvPicPr>
          <p:cNvPr id="1095" name="图片 1094">
            <a:extLst>
              <a:ext uri="{FF2B5EF4-FFF2-40B4-BE49-F238E27FC236}">
                <a16:creationId xmlns:a16="http://schemas.microsoft.com/office/drawing/2014/main" id="{84A19871-A802-C1FF-E9E7-3BD5703D3953}"/>
              </a:ext>
            </a:extLst>
          </p:cNvPr>
          <p:cNvPicPr>
            <a:picLocks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62" y="3637771"/>
            <a:ext cx="720000" cy="720000"/>
          </a:xfrm>
          <a:prstGeom prst="rect">
            <a:avLst/>
          </a:prstGeom>
        </p:spPr>
      </p:pic>
      <p:pic>
        <p:nvPicPr>
          <p:cNvPr id="1098" name="图片 1097">
            <a:extLst>
              <a:ext uri="{FF2B5EF4-FFF2-40B4-BE49-F238E27FC236}">
                <a16:creationId xmlns:a16="http://schemas.microsoft.com/office/drawing/2014/main" id="{869CAC96-240E-31CC-A973-05633093F2B2}"/>
              </a:ext>
            </a:extLst>
          </p:cNvPr>
          <p:cNvPicPr>
            <a:picLocks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84" y="4371994"/>
            <a:ext cx="720000" cy="720000"/>
          </a:xfrm>
          <a:prstGeom prst="rect">
            <a:avLst/>
          </a:prstGeom>
        </p:spPr>
      </p:pic>
      <p:pic>
        <p:nvPicPr>
          <p:cNvPr id="1101" name="图片 1100">
            <a:extLst>
              <a:ext uri="{FF2B5EF4-FFF2-40B4-BE49-F238E27FC236}">
                <a16:creationId xmlns:a16="http://schemas.microsoft.com/office/drawing/2014/main" id="{AEF7816F-CB98-5877-4F50-0A15627318F1}"/>
              </a:ext>
            </a:extLst>
          </p:cNvPr>
          <p:cNvPicPr>
            <a:picLocks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69" y="4369929"/>
            <a:ext cx="720000" cy="720000"/>
          </a:xfrm>
          <a:prstGeom prst="rect">
            <a:avLst/>
          </a:prstGeom>
        </p:spPr>
      </p:pic>
      <p:pic>
        <p:nvPicPr>
          <p:cNvPr id="1102" name="图片 1101">
            <a:extLst>
              <a:ext uri="{FF2B5EF4-FFF2-40B4-BE49-F238E27FC236}">
                <a16:creationId xmlns:a16="http://schemas.microsoft.com/office/drawing/2014/main" id="{83DC271B-4139-B7CA-C1C5-E1B7872AD4F1}"/>
              </a:ext>
            </a:extLst>
          </p:cNvPr>
          <p:cNvPicPr>
            <a:picLocks/>
          </p:cNvPicPr>
          <p:nvPr/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4"/>
          <a:stretch/>
        </p:blipFill>
        <p:spPr bwMode="auto">
          <a:xfrm>
            <a:off x="7664245" y="3644440"/>
            <a:ext cx="720000" cy="719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3" name="图片 1102">
            <a:extLst>
              <a:ext uri="{FF2B5EF4-FFF2-40B4-BE49-F238E27FC236}">
                <a16:creationId xmlns:a16="http://schemas.microsoft.com/office/drawing/2014/main" id="{56023B13-A944-5BC0-CA2E-C79603615ECD}"/>
              </a:ext>
            </a:extLst>
          </p:cNvPr>
          <p:cNvPicPr>
            <a:picLocks/>
          </p:cNvPicPr>
          <p:nvPr/>
        </p:nvPicPr>
        <p:blipFill rotWithShape="1"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/>
          <a:stretch/>
        </p:blipFill>
        <p:spPr bwMode="auto">
          <a:xfrm>
            <a:off x="8393393" y="3640844"/>
            <a:ext cx="720000" cy="719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4" name="图片 1103">
            <a:extLst>
              <a:ext uri="{FF2B5EF4-FFF2-40B4-BE49-F238E27FC236}">
                <a16:creationId xmlns:a16="http://schemas.microsoft.com/office/drawing/2014/main" id="{423B3005-7678-B07D-2D4D-1EF10D1DCE63}"/>
              </a:ext>
            </a:extLst>
          </p:cNvPr>
          <p:cNvPicPr>
            <a:picLocks/>
          </p:cNvPicPr>
          <p:nvPr/>
        </p:nvPicPr>
        <p:blipFill rotWithShape="1"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1"/>
          <a:stretch/>
        </p:blipFill>
        <p:spPr bwMode="auto">
          <a:xfrm>
            <a:off x="7660348" y="4370987"/>
            <a:ext cx="720000" cy="719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05" name="图片 1104">
            <a:extLst>
              <a:ext uri="{FF2B5EF4-FFF2-40B4-BE49-F238E27FC236}">
                <a16:creationId xmlns:a16="http://schemas.microsoft.com/office/drawing/2014/main" id="{5D29924A-FE0E-3DE6-A920-51BA6BD71D8D}"/>
              </a:ext>
            </a:extLst>
          </p:cNvPr>
          <p:cNvPicPr>
            <a:picLocks/>
          </p:cNvPicPr>
          <p:nvPr/>
        </p:nvPicPr>
        <p:blipFill rotWithShape="1"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1"/>
          <a:stretch/>
        </p:blipFill>
        <p:spPr bwMode="auto">
          <a:xfrm>
            <a:off x="8394077" y="4370987"/>
            <a:ext cx="720000" cy="719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859042-ADF6-3253-54A1-AA7A5D0B7758}"/>
              </a:ext>
            </a:extLst>
          </p:cNvPr>
          <p:cNvSpPr txBox="1"/>
          <p:nvPr/>
        </p:nvSpPr>
        <p:spPr>
          <a:xfrm>
            <a:off x="3350618" y="170099"/>
            <a:ext cx="128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93B3B9-4A12-96E8-E5AB-32EF308C1463}"/>
              </a:ext>
            </a:extLst>
          </p:cNvPr>
          <p:cNvPicPr>
            <a:picLocks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69" y="3653343"/>
            <a:ext cx="720000" cy="7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4EC6CE-F3E8-4033-3D16-F47DBAC30E1B}"/>
              </a:ext>
            </a:extLst>
          </p:cNvPr>
          <p:cNvPicPr>
            <a:picLocks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7" y="3648680"/>
            <a:ext cx="720000" cy="72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A669CF2-0647-C433-D111-7DF44B816645}"/>
              </a:ext>
            </a:extLst>
          </p:cNvPr>
          <p:cNvPicPr>
            <a:picLocks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84" y="4378205"/>
            <a:ext cx="720000" cy="72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602C0E1-5F67-FB4D-C647-8D8EC5BFF3D2}"/>
              </a:ext>
            </a:extLst>
          </p:cNvPr>
          <p:cNvPicPr>
            <a:picLocks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97" y="4378205"/>
            <a:ext cx="720000" cy="72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A04AC62-C980-F412-1568-8211D6AD8CD8}"/>
              </a:ext>
            </a:extLst>
          </p:cNvPr>
          <p:cNvPicPr>
            <a:picLocks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33" y="2089649"/>
            <a:ext cx="720000" cy="7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54A6792-288B-DAB3-E113-DB6AC0DE30A9}"/>
              </a:ext>
            </a:extLst>
          </p:cNvPr>
          <p:cNvPicPr>
            <a:picLocks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8" y="2089648"/>
            <a:ext cx="720000" cy="72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FF61B85D-9B28-0568-6514-67540D4C2057}"/>
              </a:ext>
            </a:extLst>
          </p:cNvPr>
          <p:cNvPicPr>
            <a:picLocks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73" y="2821539"/>
            <a:ext cx="720000" cy="720000"/>
          </a:xfrm>
          <a:prstGeom prst="rect">
            <a:avLst/>
          </a:prstGeom>
        </p:spPr>
      </p:pic>
      <p:pic>
        <p:nvPicPr>
          <p:cNvPr id="1027" name="图片 1026">
            <a:extLst>
              <a:ext uri="{FF2B5EF4-FFF2-40B4-BE49-F238E27FC236}">
                <a16:creationId xmlns:a16="http://schemas.microsoft.com/office/drawing/2014/main" id="{DFEA606C-6C63-3F1F-F159-0BBE216E6857}"/>
              </a:ext>
            </a:extLst>
          </p:cNvPr>
          <p:cNvPicPr>
            <a:picLocks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38" y="2822947"/>
            <a:ext cx="720000" cy="7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4940A1-73CD-428E-E457-EC97A62EFCEB}"/>
              </a:ext>
            </a:extLst>
          </p:cNvPr>
          <p:cNvPicPr>
            <a:picLocks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13" y="521482"/>
            <a:ext cx="720000" cy="7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37DEEB-3D72-DAD2-66D6-92BB1F433AE6}"/>
              </a:ext>
            </a:extLst>
          </p:cNvPr>
          <p:cNvPicPr>
            <a:picLocks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56" y="523071"/>
            <a:ext cx="720000" cy="72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341E7F9-E084-B4B3-845C-F011E334C1FD}"/>
              </a:ext>
            </a:extLst>
          </p:cNvPr>
          <p:cNvPicPr>
            <a:picLocks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84" y="1251150"/>
            <a:ext cx="720000" cy="72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996B6F7-CCD7-2E81-0865-5586CA4ADE7F}"/>
              </a:ext>
            </a:extLst>
          </p:cNvPr>
          <p:cNvPicPr>
            <a:picLocks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11" y="1253424"/>
            <a:ext cx="720000" cy="720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B53732C-5B03-FC0D-FBCC-6AD2BAD4F57A}"/>
              </a:ext>
            </a:extLst>
          </p:cNvPr>
          <p:cNvPicPr>
            <a:picLocks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2" y="537827"/>
            <a:ext cx="720000" cy="720000"/>
          </a:xfrm>
          <a:prstGeom prst="rect">
            <a:avLst/>
          </a:prstGeom>
        </p:spPr>
      </p:pic>
      <p:pic>
        <p:nvPicPr>
          <p:cNvPr id="1030" name="图片 1029">
            <a:extLst>
              <a:ext uri="{FF2B5EF4-FFF2-40B4-BE49-F238E27FC236}">
                <a16:creationId xmlns:a16="http://schemas.microsoft.com/office/drawing/2014/main" id="{14045C78-BB9D-B5B0-40A1-4EE1B6CBEDBA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78" y="537074"/>
            <a:ext cx="720000" cy="720000"/>
          </a:xfrm>
          <a:prstGeom prst="rect">
            <a:avLst/>
          </a:prstGeom>
        </p:spPr>
      </p:pic>
      <p:pic>
        <p:nvPicPr>
          <p:cNvPr id="1034" name="图片 1033">
            <a:extLst>
              <a:ext uri="{FF2B5EF4-FFF2-40B4-BE49-F238E27FC236}">
                <a16:creationId xmlns:a16="http://schemas.microsoft.com/office/drawing/2014/main" id="{CA0E106B-7DB7-9FA0-56F9-5232357AF570}"/>
              </a:ext>
            </a:extLst>
          </p:cNvPr>
          <p:cNvPicPr>
            <a:picLocks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74" y="1265609"/>
            <a:ext cx="720000" cy="720000"/>
          </a:xfrm>
          <a:prstGeom prst="rect">
            <a:avLst/>
          </a:prstGeom>
        </p:spPr>
      </p:pic>
      <p:pic>
        <p:nvPicPr>
          <p:cNvPr id="1039" name="图片 1038">
            <a:extLst>
              <a:ext uri="{FF2B5EF4-FFF2-40B4-BE49-F238E27FC236}">
                <a16:creationId xmlns:a16="http://schemas.microsoft.com/office/drawing/2014/main" id="{CC51B1CF-8909-363E-0BC0-45DA5A0B2870}"/>
              </a:ext>
            </a:extLst>
          </p:cNvPr>
          <p:cNvPicPr>
            <a:picLocks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57" y="1264592"/>
            <a:ext cx="720000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A65413-8F39-0F07-54EA-FD8459F46CB9}"/>
              </a:ext>
            </a:extLst>
          </p:cNvPr>
          <p:cNvPicPr>
            <a:picLocks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" y="5188566"/>
            <a:ext cx="720000" cy="720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232AC1F-DF14-2670-64B0-005C0F3588A6}"/>
              </a:ext>
            </a:extLst>
          </p:cNvPr>
          <p:cNvPicPr>
            <a:picLocks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4" y="5915511"/>
            <a:ext cx="720000" cy="720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011F187-CBB2-8EB0-1565-61BD86DE0061}"/>
              </a:ext>
            </a:extLst>
          </p:cNvPr>
          <p:cNvPicPr>
            <a:picLocks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7" y="5181565"/>
            <a:ext cx="720000" cy="7200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53BA428-35DB-67CA-9A40-3B278972BFF5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" y="5916801"/>
            <a:ext cx="720000" cy="720000"/>
          </a:xfrm>
          <a:prstGeom prst="rect">
            <a:avLst/>
          </a:prstGeom>
        </p:spPr>
      </p:pic>
      <p:pic>
        <p:nvPicPr>
          <p:cNvPr id="1037" name="图片 1036">
            <a:extLst>
              <a:ext uri="{FF2B5EF4-FFF2-40B4-BE49-F238E27FC236}">
                <a16:creationId xmlns:a16="http://schemas.microsoft.com/office/drawing/2014/main" id="{D730C407-2117-403D-DBB4-501E7660ED4F}"/>
              </a:ext>
            </a:extLst>
          </p:cNvPr>
          <p:cNvPicPr>
            <a:picLocks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29" y="5179210"/>
            <a:ext cx="720000" cy="720000"/>
          </a:xfrm>
          <a:prstGeom prst="rect">
            <a:avLst/>
          </a:prstGeom>
        </p:spPr>
      </p:pic>
      <p:pic>
        <p:nvPicPr>
          <p:cNvPr id="1042" name="图片 1041">
            <a:extLst>
              <a:ext uri="{FF2B5EF4-FFF2-40B4-BE49-F238E27FC236}">
                <a16:creationId xmlns:a16="http://schemas.microsoft.com/office/drawing/2014/main" id="{9CDE0972-6FA8-F2C5-AA3B-7D5180D34E6F}"/>
              </a:ext>
            </a:extLst>
          </p:cNvPr>
          <p:cNvPicPr>
            <a:picLocks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83" y="5171683"/>
            <a:ext cx="720000" cy="720000"/>
          </a:xfrm>
          <a:prstGeom prst="rect">
            <a:avLst/>
          </a:prstGeom>
        </p:spPr>
      </p:pic>
      <p:pic>
        <p:nvPicPr>
          <p:cNvPr id="1047" name="图片 1046">
            <a:extLst>
              <a:ext uri="{FF2B5EF4-FFF2-40B4-BE49-F238E27FC236}">
                <a16:creationId xmlns:a16="http://schemas.microsoft.com/office/drawing/2014/main" id="{BF1BFDEF-7413-92A9-9247-50C293E23FEB}"/>
              </a:ext>
            </a:extLst>
          </p:cNvPr>
          <p:cNvPicPr>
            <a:picLocks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58" y="5907368"/>
            <a:ext cx="720000" cy="720000"/>
          </a:xfrm>
          <a:prstGeom prst="rect">
            <a:avLst/>
          </a:prstGeom>
        </p:spPr>
      </p:pic>
      <p:pic>
        <p:nvPicPr>
          <p:cNvPr id="1053" name="图片 1052">
            <a:extLst>
              <a:ext uri="{FF2B5EF4-FFF2-40B4-BE49-F238E27FC236}">
                <a16:creationId xmlns:a16="http://schemas.microsoft.com/office/drawing/2014/main" id="{C37C123F-4BFD-CC3D-2DEF-2DCFCDD9DCB4}"/>
              </a:ext>
            </a:extLst>
          </p:cNvPr>
          <p:cNvPicPr>
            <a:picLocks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116" y="5907368"/>
            <a:ext cx="720000" cy="7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AED3AE-F248-25A5-68C8-D2B606C70ED5}"/>
              </a:ext>
            </a:extLst>
          </p:cNvPr>
          <p:cNvPicPr>
            <a:picLocks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43" y="526827"/>
            <a:ext cx="720000" cy="7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8BD67EA-0D1B-831C-42A2-2FBD16D7876A}"/>
              </a:ext>
            </a:extLst>
          </p:cNvPr>
          <p:cNvPicPr>
            <a:picLocks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72" y="527549"/>
            <a:ext cx="720000" cy="72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07428A6-8196-1A3D-1311-5CAFE761367C}"/>
              </a:ext>
            </a:extLst>
          </p:cNvPr>
          <p:cNvPicPr>
            <a:picLocks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22" y="1258897"/>
            <a:ext cx="720000" cy="7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3F50DB6-5368-3AD2-A063-D1827B5EC5F1}"/>
              </a:ext>
            </a:extLst>
          </p:cNvPr>
          <p:cNvPicPr>
            <a:picLocks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72" y="1258897"/>
            <a:ext cx="720000" cy="720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33227EF-0791-C614-F5DD-317B021C0671}"/>
              </a:ext>
            </a:extLst>
          </p:cNvPr>
          <p:cNvPicPr>
            <a:picLocks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078382"/>
            <a:ext cx="720000" cy="720000"/>
          </a:xfrm>
          <a:prstGeom prst="rect">
            <a:avLst/>
          </a:prstGeom>
        </p:spPr>
      </p:pic>
      <p:pic>
        <p:nvPicPr>
          <p:cNvPr id="1028" name="图片 1027">
            <a:extLst>
              <a:ext uri="{FF2B5EF4-FFF2-40B4-BE49-F238E27FC236}">
                <a16:creationId xmlns:a16="http://schemas.microsoft.com/office/drawing/2014/main" id="{C0D7D753-E5A3-9E2F-AFA6-0293356C4F01}"/>
              </a:ext>
            </a:extLst>
          </p:cNvPr>
          <p:cNvPicPr>
            <a:picLocks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35" y="2076993"/>
            <a:ext cx="720000" cy="720000"/>
          </a:xfrm>
          <a:prstGeom prst="rect">
            <a:avLst/>
          </a:prstGeom>
        </p:spPr>
      </p:pic>
      <p:pic>
        <p:nvPicPr>
          <p:cNvPr id="1033" name="图片 1032">
            <a:extLst>
              <a:ext uri="{FF2B5EF4-FFF2-40B4-BE49-F238E27FC236}">
                <a16:creationId xmlns:a16="http://schemas.microsoft.com/office/drawing/2014/main" id="{F9F83E81-4E27-E8C2-0221-330C3A971293}"/>
              </a:ext>
            </a:extLst>
          </p:cNvPr>
          <p:cNvPicPr>
            <a:picLocks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36" y="2810156"/>
            <a:ext cx="720000" cy="720000"/>
          </a:xfrm>
          <a:prstGeom prst="rect">
            <a:avLst/>
          </a:prstGeom>
        </p:spPr>
      </p:pic>
      <p:pic>
        <p:nvPicPr>
          <p:cNvPr id="1040" name="图片 1039">
            <a:extLst>
              <a:ext uri="{FF2B5EF4-FFF2-40B4-BE49-F238E27FC236}">
                <a16:creationId xmlns:a16="http://schemas.microsoft.com/office/drawing/2014/main" id="{414DD430-5B0B-7C2E-67E0-50A47827A2E4}"/>
              </a:ext>
            </a:extLst>
          </p:cNvPr>
          <p:cNvPicPr>
            <a:picLocks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2" y="2806734"/>
            <a:ext cx="720000" cy="720000"/>
          </a:xfrm>
          <a:prstGeom prst="rect">
            <a:avLst/>
          </a:prstGeom>
        </p:spPr>
      </p:pic>
      <p:pic>
        <p:nvPicPr>
          <p:cNvPr id="1051" name="图片 1050">
            <a:extLst>
              <a:ext uri="{FF2B5EF4-FFF2-40B4-BE49-F238E27FC236}">
                <a16:creationId xmlns:a16="http://schemas.microsoft.com/office/drawing/2014/main" id="{7A481455-A4BD-F4EF-B491-5AB833198233}"/>
              </a:ext>
            </a:extLst>
          </p:cNvPr>
          <p:cNvPicPr>
            <a:picLocks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3" y="3644547"/>
            <a:ext cx="720000" cy="720000"/>
          </a:xfrm>
          <a:prstGeom prst="rect">
            <a:avLst/>
          </a:prstGeom>
        </p:spPr>
      </p:pic>
      <p:pic>
        <p:nvPicPr>
          <p:cNvPr id="1056" name="图片 1055">
            <a:extLst>
              <a:ext uri="{FF2B5EF4-FFF2-40B4-BE49-F238E27FC236}">
                <a16:creationId xmlns:a16="http://schemas.microsoft.com/office/drawing/2014/main" id="{6C6C275E-6A12-FC1E-82A5-C3CDC7E43334}"/>
              </a:ext>
            </a:extLst>
          </p:cNvPr>
          <p:cNvPicPr>
            <a:picLocks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28" y="3645269"/>
            <a:ext cx="720000" cy="720000"/>
          </a:xfrm>
          <a:prstGeom prst="rect">
            <a:avLst/>
          </a:prstGeom>
        </p:spPr>
      </p:pic>
      <p:pic>
        <p:nvPicPr>
          <p:cNvPr id="1061" name="图片 1060">
            <a:extLst>
              <a:ext uri="{FF2B5EF4-FFF2-40B4-BE49-F238E27FC236}">
                <a16:creationId xmlns:a16="http://schemas.microsoft.com/office/drawing/2014/main" id="{4B20447C-C10D-38A9-D9B6-5A75A7234828}"/>
              </a:ext>
            </a:extLst>
          </p:cNvPr>
          <p:cNvPicPr>
            <a:picLocks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81" y="4374609"/>
            <a:ext cx="720000" cy="720000"/>
          </a:xfrm>
          <a:prstGeom prst="rect">
            <a:avLst/>
          </a:prstGeom>
        </p:spPr>
      </p:pic>
      <p:pic>
        <p:nvPicPr>
          <p:cNvPr id="1065" name="图片 1064">
            <a:extLst>
              <a:ext uri="{FF2B5EF4-FFF2-40B4-BE49-F238E27FC236}">
                <a16:creationId xmlns:a16="http://schemas.microsoft.com/office/drawing/2014/main" id="{BA7E2F1A-003B-8D7F-DEC7-126F2A2125A1}"/>
              </a:ext>
            </a:extLst>
          </p:cNvPr>
          <p:cNvPicPr>
            <a:picLocks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72" y="4373485"/>
            <a:ext cx="720000" cy="720000"/>
          </a:xfrm>
          <a:prstGeom prst="rect">
            <a:avLst/>
          </a:prstGeom>
        </p:spPr>
      </p:pic>
      <p:pic>
        <p:nvPicPr>
          <p:cNvPr id="1069" name="图片 1068">
            <a:extLst>
              <a:ext uri="{FF2B5EF4-FFF2-40B4-BE49-F238E27FC236}">
                <a16:creationId xmlns:a16="http://schemas.microsoft.com/office/drawing/2014/main" id="{23A59694-0678-555D-F0D4-0D97B7664AFE}"/>
              </a:ext>
            </a:extLst>
          </p:cNvPr>
          <p:cNvPicPr>
            <a:picLocks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2" y="5188566"/>
            <a:ext cx="720000" cy="720000"/>
          </a:xfrm>
          <a:prstGeom prst="rect">
            <a:avLst/>
          </a:prstGeom>
        </p:spPr>
      </p:pic>
      <p:pic>
        <p:nvPicPr>
          <p:cNvPr id="1078" name="图片 1077">
            <a:extLst>
              <a:ext uri="{FF2B5EF4-FFF2-40B4-BE49-F238E27FC236}">
                <a16:creationId xmlns:a16="http://schemas.microsoft.com/office/drawing/2014/main" id="{94788F98-5049-8304-333D-C0AE53AB37CA}"/>
              </a:ext>
            </a:extLst>
          </p:cNvPr>
          <p:cNvPicPr>
            <a:picLocks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08" y="5187261"/>
            <a:ext cx="720000" cy="720000"/>
          </a:xfrm>
          <a:prstGeom prst="rect">
            <a:avLst/>
          </a:prstGeom>
        </p:spPr>
      </p:pic>
      <p:pic>
        <p:nvPicPr>
          <p:cNvPr id="1081" name="图片 1080">
            <a:extLst>
              <a:ext uri="{FF2B5EF4-FFF2-40B4-BE49-F238E27FC236}">
                <a16:creationId xmlns:a16="http://schemas.microsoft.com/office/drawing/2014/main" id="{23E4D11C-C973-2D68-F7C3-3712F30E935F}"/>
              </a:ext>
            </a:extLst>
          </p:cNvPr>
          <p:cNvPicPr>
            <a:picLocks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81" y="5916798"/>
            <a:ext cx="720000" cy="720000"/>
          </a:xfrm>
          <a:prstGeom prst="rect">
            <a:avLst/>
          </a:prstGeom>
        </p:spPr>
      </p:pic>
      <p:pic>
        <p:nvPicPr>
          <p:cNvPr id="1084" name="图片 1083">
            <a:extLst>
              <a:ext uri="{FF2B5EF4-FFF2-40B4-BE49-F238E27FC236}">
                <a16:creationId xmlns:a16="http://schemas.microsoft.com/office/drawing/2014/main" id="{E542EB9A-BDBF-0DCD-26EC-2222FF03C8FA}"/>
              </a:ext>
            </a:extLst>
          </p:cNvPr>
          <p:cNvPicPr>
            <a:picLocks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85" y="5915198"/>
            <a:ext cx="720000" cy="720000"/>
          </a:xfrm>
          <a:prstGeom prst="rect">
            <a:avLst/>
          </a:prstGeom>
        </p:spPr>
      </p:pic>
      <p:sp>
        <p:nvSpPr>
          <p:cNvPr id="1085" name="文本框 1084">
            <a:extLst>
              <a:ext uri="{FF2B5EF4-FFF2-40B4-BE49-F238E27FC236}">
                <a16:creationId xmlns:a16="http://schemas.microsoft.com/office/drawing/2014/main" id="{045FFC10-2A8E-608C-DCDA-0C638E70A0AD}"/>
              </a:ext>
            </a:extLst>
          </p:cNvPr>
          <p:cNvSpPr txBox="1"/>
          <p:nvPr/>
        </p:nvSpPr>
        <p:spPr>
          <a:xfrm>
            <a:off x="1694422" y="159159"/>
            <a:ext cx="15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F57D76-032C-2082-EAD8-B128C6B599C6}"/>
              </a:ext>
            </a:extLst>
          </p:cNvPr>
          <p:cNvPicPr>
            <a:picLocks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41" y="3651913"/>
            <a:ext cx="720000" cy="720000"/>
          </a:xfrm>
          <a:prstGeom prst="rect">
            <a:avLst/>
          </a:prstGeom>
        </p:spPr>
      </p:pic>
      <p:pic>
        <p:nvPicPr>
          <p:cNvPr id="1025" name="图片 1024">
            <a:extLst>
              <a:ext uri="{FF2B5EF4-FFF2-40B4-BE49-F238E27FC236}">
                <a16:creationId xmlns:a16="http://schemas.microsoft.com/office/drawing/2014/main" id="{7CA0D76F-969B-21B9-2BF0-550A75BFAA82}"/>
              </a:ext>
            </a:extLst>
          </p:cNvPr>
          <p:cNvPicPr>
            <a:picLocks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45" y="3648663"/>
            <a:ext cx="720000" cy="720000"/>
          </a:xfrm>
          <a:prstGeom prst="rect">
            <a:avLst/>
          </a:prstGeom>
        </p:spPr>
      </p:pic>
      <p:pic>
        <p:nvPicPr>
          <p:cNvPr id="1036" name="图片 1035">
            <a:extLst>
              <a:ext uri="{FF2B5EF4-FFF2-40B4-BE49-F238E27FC236}">
                <a16:creationId xmlns:a16="http://schemas.microsoft.com/office/drawing/2014/main" id="{B4055F5D-DA00-DBA6-B00C-59A1F2D591D4}"/>
              </a:ext>
            </a:extLst>
          </p:cNvPr>
          <p:cNvPicPr>
            <a:picLocks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4381962"/>
            <a:ext cx="720000" cy="720000"/>
          </a:xfrm>
          <a:prstGeom prst="rect">
            <a:avLst/>
          </a:prstGeom>
        </p:spPr>
      </p:pic>
      <p:pic>
        <p:nvPicPr>
          <p:cNvPr id="1055" name="图片 1054">
            <a:extLst>
              <a:ext uri="{FF2B5EF4-FFF2-40B4-BE49-F238E27FC236}">
                <a16:creationId xmlns:a16="http://schemas.microsoft.com/office/drawing/2014/main" id="{17958D6A-4B58-E283-60A2-463D064709FA}"/>
              </a:ext>
            </a:extLst>
          </p:cNvPr>
          <p:cNvPicPr>
            <a:picLocks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19" y="4384130"/>
            <a:ext cx="720000" cy="72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6E04153-702E-0345-E169-0D8DC2146A13}"/>
              </a:ext>
            </a:extLst>
          </p:cNvPr>
          <p:cNvPicPr>
            <a:picLocks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16" y="5181565"/>
            <a:ext cx="720000" cy="720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3F7DFFE-8EF3-EAC5-9FD8-224C96D713FF}"/>
              </a:ext>
            </a:extLst>
          </p:cNvPr>
          <p:cNvPicPr>
            <a:picLocks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45" y="5181660"/>
            <a:ext cx="720000" cy="720000"/>
          </a:xfrm>
          <a:prstGeom prst="rect">
            <a:avLst/>
          </a:prstGeom>
        </p:spPr>
      </p:pic>
      <p:pic>
        <p:nvPicPr>
          <p:cNvPr id="1045" name="图片 1044">
            <a:extLst>
              <a:ext uri="{FF2B5EF4-FFF2-40B4-BE49-F238E27FC236}">
                <a16:creationId xmlns:a16="http://schemas.microsoft.com/office/drawing/2014/main" id="{8CEC0197-9854-B417-D549-530CE4FA385A}"/>
              </a:ext>
            </a:extLst>
          </p:cNvPr>
          <p:cNvPicPr>
            <a:picLocks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57" y="5918794"/>
            <a:ext cx="720000" cy="720000"/>
          </a:xfrm>
          <a:prstGeom prst="rect">
            <a:avLst/>
          </a:prstGeom>
        </p:spPr>
      </p:pic>
      <p:pic>
        <p:nvPicPr>
          <p:cNvPr id="1060" name="图片 1059">
            <a:extLst>
              <a:ext uri="{FF2B5EF4-FFF2-40B4-BE49-F238E27FC236}">
                <a16:creationId xmlns:a16="http://schemas.microsoft.com/office/drawing/2014/main" id="{DF2935F5-AAE0-BCC1-5761-047C955F4D46}"/>
              </a:ext>
            </a:extLst>
          </p:cNvPr>
          <p:cNvPicPr>
            <a:picLocks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41" y="5918307"/>
            <a:ext cx="720000" cy="72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D385CB9-9F96-5EB7-44DF-4C707B5B2788}"/>
              </a:ext>
            </a:extLst>
          </p:cNvPr>
          <p:cNvPicPr>
            <a:picLocks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42" y="5168263"/>
            <a:ext cx="720000" cy="720000"/>
          </a:xfrm>
          <a:prstGeom prst="rect">
            <a:avLst/>
          </a:prstGeom>
        </p:spPr>
      </p:pic>
      <p:pic>
        <p:nvPicPr>
          <p:cNvPr id="1058" name="图片 1057">
            <a:extLst>
              <a:ext uri="{FF2B5EF4-FFF2-40B4-BE49-F238E27FC236}">
                <a16:creationId xmlns:a16="http://schemas.microsoft.com/office/drawing/2014/main" id="{6FD63E28-A9E4-DA41-CC1D-772B370DD51D}"/>
              </a:ext>
            </a:extLst>
          </p:cNvPr>
          <p:cNvPicPr>
            <a:picLocks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14" y="5165249"/>
            <a:ext cx="720000" cy="720000"/>
          </a:xfrm>
          <a:prstGeom prst="rect">
            <a:avLst/>
          </a:prstGeom>
        </p:spPr>
      </p:pic>
      <p:pic>
        <p:nvPicPr>
          <p:cNvPr id="1063" name="图片 1062">
            <a:extLst>
              <a:ext uri="{FF2B5EF4-FFF2-40B4-BE49-F238E27FC236}">
                <a16:creationId xmlns:a16="http://schemas.microsoft.com/office/drawing/2014/main" id="{83D834F8-FEC8-D35A-3106-A2FCCF8123F0}"/>
              </a:ext>
            </a:extLst>
          </p:cNvPr>
          <p:cNvPicPr>
            <a:picLocks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615" y="5893113"/>
            <a:ext cx="720000" cy="720000"/>
          </a:xfrm>
          <a:prstGeom prst="rect">
            <a:avLst/>
          </a:prstGeom>
        </p:spPr>
      </p:pic>
      <p:pic>
        <p:nvPicPr>
          <p:cNvPr id="1068" name="图片 1067">
            <a:extLst>
              <a:ext uri="{FF2B5EF4-FFF2-40B4-BE49-F238E27FC236}">
                <a16:creationId xmlns:a16="http://schemas.microsoft.com/office/drawing/2014/main" id="{82C7AB81-0178-CEB4-06BB-02A78B8500A9}"/>
              </a:ext>
            </a:extLst>
          </p:cNvPr>
          <p:cNvPicPr>
            <a:picLocks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950" y="5894852"/>
            <a:ext cx="720000" cy="720000"/>
          </a:xfrm>
          <a:prstGeom prst="rect">
            <a:avLst/>
          </a:prstGeom>
        </p:spPr>
      </p:pic>
      <p:pic>
        <p:nvPicPr>
          <p:cNvPr id="1072" name="图片 1071">
            <a:extLst>
              <a:ext uri="{FF2B5EF4-FFF2-40B4-BE49-F238E27FC236}">
                <a16:creationId xmlns:a16="http://schemas.microsoft.com/office/drawing/2014/main" id="{34C1983F-07BB-B65E-566A-570E42CD1C0F}"/>
              </a:ext>
            </a:extLst>
          </p:cNvPr>
          <p:cNvPicPr>
            <a:picLocks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1" y="5194670"/>
            <a:ext cx="720000" cy="720000"/>
          </a:xfrm>
          <a:prstGeom prst="rect">
            <a:avLst/>
          </a:prstGeom>
        </p:spPr>
      </p:pic>
      <p:pic>
        <p:nvPicPr>
          <p:cNvPr id="1082" name="图片 1081">
            <a:extLst>
              <a:ext uri="{FF2B5EF4-FFF2-40B4-BE49-F238E27FC236}">
                <a16:creationId xmlns:a16="http://schemas.microsoft.com/office/drawing/2014/main" id="{0A6F38C7-4C03-00B8-0000-61AD5279E1CA}"/>
              </a:ext>
            </a:extLst>
          </p:cNvPr>
          <p:cNvPicPr>
            <a:picLocks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19" y="5191468"/>
            <a:ext cx="720000" cy="720000"/>
          </a:xfrm>
          <a:prstGeom prst="rect">
            <a:avLst/>
          </a:prstGeom>
        </p:spPr>
      </p:pic>
      <p:pic>
        <p:nvPicPr>
          <p:cNvPr id="1090" name="图片 1089">
            <a:extLst>
              <a:ext uri="{FF2B5EF4-FFF2-40B4-BE49-F238E27FC236}">
                <a16:creationId xmlns:a16="http://schemas.microsoft.com/office/drawing/2014/main" id="{443E0D6D-1BF8-BCFE-24E7-4060779A96D6}"/>
              </a:ext>
            </a:extLst>
          </p:cNvPr>
          <p:cNvPicPr>
            <a:picLocks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33" y="5923938"/>
            <a:ext cx="720000" cy="720000"/>
          </a:xfrm>
          <a:prstGeom prst="rect">
            <a:avLst/>
          </a:prstGeom>
        </p:spPr>
      </p:pic>
      <p:pic>
        <p:nvPicPr>
          <p:cNvPr id="1093" name="图片 1092">
            <a:extLst>
              <a:ext uri="{FF2B5EF4-FFF2-40B4-BE49-F238E27FC236}">
                <a16:creationId xmlns:a16="http://schemas.microsoft.com/office/drawing/2014/main" id="{AC06D0AB-E122-2C7E-1229-6B4D5454C696}"/>
              </a:ext>
            </a:extLst>
          </p:cNvPr>
          <p:cNvPicPr>
            <a:picLocks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13" y="5922671"/>
            <a:ext cx="720000" cy="720000"/>
          </a:xfrm>
          <a:prstGeom prst="rect">
            <a:avLst/>
          </a:prstGeom>
        </p:spPr>
      </p:pic>
      <p:pic>
        <p:nvPicPr>
          <p:cNvPr id="1096" name="图片 1095">
            <a:extLst>
              <a:ext uri="{FF2B5EF4-FFF2-40B4-BE49-F238E27FC236}">
                <a16:creationId xmlns:a16="http://schemas.microsoft.com/office/drawing/2014/main" id="{BC1BEC7D-8766-72AB-DA72-58F7F24C19A0}"/>
              </a:ext>
            </a:extLst>
          </p:cNvPr>
          <p:cNvPicPr>
            <a:picLocks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53" y="5185783"/>
            <a:ext cx="720000" cy="720000"/>
          </a:xfrm>
          <a:prstGeom prst="rect">
            <a:avLst/>
          </a:prstGeom>
        </p:spPr>
      </p:pic>
      <p:pic>
        <p:nvPicPr>
          <p:cNvPr id="1099" name="图片 1098">
            <a:extLst>
              <a:ext uri="{FF2B5EF4-FFF2-40B4-BE49-F238E27FC236}">
                <a16:creationId xmlns:a16="http://schemas.microsoft.com/office/drawing/2014/main" id="{4C6EDCB6-1AD7-0C78-7149-A424A404E9CF}"/>
              </a:ext>
            </a:extLst>
          </p:cNvPr>
          <p:cNvPicPr>
            <a:picLocks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07" y="5189280"/>
            <a:ext cx="720000" cy="720000"/>
          </a:xfrm>
          <a:prstGeom prst="rect">
            <a:avLst/>
          </a:prstGeom>
        </p:spPr>
      </p:pic>
      <p:pic>
        <p:nvPicPr>
          <p:cNvPr id="1106" name="图片 1105">
            <a:extLst>
              <a:ext uri="{FF2B5EF4-FFF2-40B4-BE49-F238E27FC236}">
                <a16:creationId xmlns:a16="http://schemas.microsoft.com/office/drawing/2014/main" id="{008B4001-AB2B-D981-B3FA-CAF77EFCCCC9}"/>
              </a:ext>
            </a:extLst>
          </p:cNvPr>
          <p:cNvPicPr>
            <a:picLocks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53" y="5914997"/>
            <a:ext cx="720000" cy="720000"/>
          </a:xfrm>
          <a:prstGeom prst="rect">
            <a:avLst/>
          </a:prstGeom>
        </p:spPr>
      </p:pic>
      <p:pic>
        <p:nvPicPr>
          <p:cNvPr id="1108" name="图片 1107">
            <a:extLst>
              <a:ext uri="{FF2B5EF4-FFF2-40B4-BE49-F238E27FC236}">
                <a16:creationId xmlns:a16="http://schemas.microsoft.com/office/drawing/2014/main" id="{4214CB8D-9EBA-830B-4398-CE2DB5740E09}"/>
              </a:ext>
            </a:extLst>
          </p:cNvPr>
          <p:cNvPicPr>
            <a:picLocks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09" y="5912562"/>
            <a:ext cx="720000" cy="720000"/>
          </a:xfrm>
          <a:prstGeom prst="rect">
            <a:avLst/>
          </a:prstGeom>
        </p:spPr>
      </p:pic>
      <p:pic>
        <p:nvPicPr>
          <p:cNvPr id="1112" name="图片 1111">
            <a:extLst>
              <a:ext uri="{FF2B5EF4-FFF2-40B4-BE49-F238E27FC236}">
                <a16:creationId xmlns:a16="http://schemas.microsoft.com/office/drawing/2014/main" id="{94C55926-4FAF-BE90-5AAA-9F06C705D052}"/>
              </a:ext>
            </a:extLst>
          </p:cNvPr>
          <p:cNvPicPr>
            <a:picLocks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42" y="5198260"/>
            <a:ext cx="720000" cy="720000"/>
          </a:xfrm>
          <a:prstGeom prst="rect">
            <a:avLst/>
          </a:prstGeom>
        </p:spPr>
      </p:pic>
      <p:pic>
        <p:nvPicPr>
          <p:cNvPr id="1114" name="图片 1113">
            <a:extLst>
              <a:ext uri="{FF2B5EF4-FFF2-40B4-BE49-F238E27FC236}">
                <a16:creationId xmlns:a16="http://schemas.microsoft.com/office/drawing/2014/main" id="{86E3EEDF-1568-103A-9699-B839E365953B}"/>
              </a:ext>
            </a:extLst>
          </p:cNvPr>
          <p:cNvPicPr>
            <a:picLocks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51" y="5190733"/>
            <a:ext cx="720000" cy="720000"/>
          </a:xfrm>
          <a:prstGeom prst="rect">
            <a:avLst/>
          </a:prstGeom>
        </p:spPr>
      </p:pic>
      <p:pic>
        <p:nvPicPr>
          <p:cNvPr id="1116" name="图片 1115">
            <a:extLst>
              <a:ext uri="{FF2B5EF4-FFF2-40B4-BE49-F238E27FC236}">
                <a16:creationId xmlns:a16="http://schemas.microsoft.com/office/drawing/2014/main" id="{0C432DCF-4490-F1EB-0BBB-1B6B1AA1D914}"/>
              </a:ext>
            </a:extLst>
          </p:cNvPr>
          <p:cNvPicPr>
            <a:picLocks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26" y="5920177"/>
            <a:ext cx="720000" cy="720000"/>
          </a:xfrm>
          <a:prstGeom prst="rect">
            <a:avLst/>
          </a:prstGeom>
        </p:spPr>
      </p:pic>
      <p:pic>
        <p:nvPicPr>
          <p:cNvPr id="1118" name="图片 1117">
            <a:extLst>
              <a:ext uri="{FF2B5EF4-FFF2-40B4-BE49-F238E27FC236}">
                <a16:creationId xmlns:a16="http://schemas.microsoft.com/office/drawing/2014/main" id="{34FC31F7-DBD4-FF42-9AE8-EDEB20F058DE}"/>
              </a:ext>
            </a:extLst>
          </p:cNvPr>
          <p:cNvPicPr>
            <a:picLocks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01" y="592017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1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洋杰 徐</dc:creator>
  <cp:lastModifiedBy>洋杰 徐</cp:lastModifiedBy>
  <cp:revision>1</cp:revision>
  <dcterms:created xsi:type="dcterms:W3CDTF">2024-04-19T08:45:06Z</dcterms:created>
  <dcterms:modified xsi:type="dcterms:W3CDTF">2024-04-19T08:46:05Z</dcterms:modified>
</cp:coreProperties>
</file>